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5" r:id="rId7"/>
    <p:sldId id="264" r:id="rId8"/>
    <p:sldId id="263" r:id="rId9"/>
    <p:sldId id="262" r:id="rId10"/>
    <p:sldId id="261" r:id="rId11"/>
    <p:sldId id="270" r:id="rId12"/>
    <p:sldId id="260" r:id="rId13"/>
    <p:sldId id="269" r:id="rId14"/>
    <p:sldId id="268" r:id="rId15"/>
    <p:sldId id="267" r:id="rId16"/>
    <p:sldId id="271" r:id="rId17"/>
    <p:sldId id="272" r:id="rId18"/>
    <p:sldId id="273" r:id="rId19"/>
    <p:sldId id="274" r:id="rId20"/>
    <p:sldId id="280" r:id="rId21"/>
    <p:sldId id="279" r:id="rId22"/>
    <p:sldId id="278" r:id="rId23"/>
    <p:sldId id="286" r:id="rId24"/>
    <p:sldId id="277" r:id="rId25"/>
    <p:sldId id="285" r:id="rId26"/>
    <p:sldId id="284" r:id="rId27"/>
    <p:sldId id="283" r:id="rId28"/>
    <p:sldId id="282" r:id="rId29"/>
    <p:sldId id="281" r:id="rId30"/>
    <p:sldId id="276" r:id="rId31"/>
    <p:sldId id="27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4" r:id="rId4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20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49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24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50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26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18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44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99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97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94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465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99A94-35BC-48BE-AE72-9D2980F99BA2}" type="datetimeFigureOut">
              <a:rPr lang="pt-BR" smtClean="0"/>
              <a:t>26/02/2026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A0631-C042-442B-9703-1ABA6A91E3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89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3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6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43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08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7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06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18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2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0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6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16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8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09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19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5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21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56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5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42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68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90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85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80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12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71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45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67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7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19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30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34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9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59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23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4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04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5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90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043494" y="3506598"/>
            <a:ext cx="382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Montserrat" pitchFamily="2" charset="0"/>
              </a:rPr>
              <a:t>NOME DA UNIDADE</a:t>
            </a:r>
            <a:endParaRPr lang="pt-BR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488109" y="4077705"/>
            <a:ext cx="2936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Montserrat" pitchFamily="2" charset="0"/>
              </a:rPr>
              <a:t>CRC - 123456789</a:t>
            </a:r>
            <a:endParaRPr lang="pt-BR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673847" y="4674467"/>
            <a:ext cx="301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Montserrat" pitchFamily="2" charset="0"/>
              </a:rPr>
              <a:t>(XX) XXXX - XXXX</a:t>
            </a:r>
            <a:endParaRPr lang="pt-BR" sz="2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111872" y="5213076"/>
            <a:ext cx="418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chemeClr val="bg1"/>
                </a:solidFill>
                <a:latin typeface="Montserrat" pitchFamily="2" charset="0"/>
              </a:rPr>
              <a:t>nomeemail@ntwcontabilidade.com.br</a:t>
            </a:r>
            <a:endParaRPr lang="pt-BR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976812" y="5626892"/>
            <a:ext cx="213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00378E"/>
                </a:solidFill>
                <a:latin typeface="Montserrat" pitchFamily="2" charset="0"/>
              </a:rPr>
              <a:t>@</a:t>
            </a:r>
            <a:r>
              <a:rPr lang="pt-BR" sz="1400" b="1" dirty="0" err="1" smtClean="0">
                <a:solidFill>
                  <a:srgbClr val="00378E"/>
                </a:solidFill>
                <a:latin typeface="Montserrat" pitchFamily="2" charset="0"/>
              </a:rPr>
              <a:t>instagramntw</a:t>
            </a:r>
            <a:endParaRPr lang="pt-BR" sz="1400" b="1" dirty="0">
              <a:solidFill>
                <a:srgbClr val="00378E"/>
              </a:solidFill>
              <a:latin typeface="Montserrat" pitchFamily="2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488108" y="6348447"/>
            <a:ext cx="2936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Montserrat" pitchFamily="2" charset="0"/>
              </a:rPr>
              <a:t>n</a:t>
            </a:r>
            <a:r>
              <a:rPr lang="pt-BR" sz="1400" b="1" dirty="0" smtClean="0">
                <a:solidFill>
                  <a:schemeClr val="bg1"/>
                </a:solidFill>
                <a:latin typeface="Montserrat" pitchFamily="2" charset="0"/>
              </a:rPr>
              <a:t>twcontabilidade.com.br</a:t>
            </a:r>
            <a:endParaRPr lang="pt-BR" sz="1400" b="1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2727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</Words>
  <Application>Microsoft Office PowerPoint</Application>
  <PresentationFormat>Widescreen</PresentationFormat>
  <Paragraphs>6</Paragraphs>
  <Slides>40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2</cp:revision>
  <dcterms:created xsi:type="dcterms:W3CDTF">2026-02-26T13:46:21Z</dcterms:created>
  <dcterms:modified xsi:type="dcterms:W3CDTF">2026-02-26T13:54:10Z</dcterms:modified>
</cp:coreProperties>
</file>